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custDataLst>
    <p:tags r:id="rId1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3" autoAdjust="0"/>
    <p:restoredTop sz="94660"/>
  </p:normalViewPr>
  <p:slideViewPr>
    <p:cSldViewPr snapToGrid="0">
      <p:cViewPr varScale="1">
        <p:scale>
          <a:sx n="127" d="100"/>
          <a:sy n="127" d="100"/>
        </p:scale>
        <p:origin x="173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viewProps" Target="viewProps.xml"/><Relationship Id="rId8" Type="http://schemas.openxmlformats.org/officeDocument/2006/relationships/presProps" Target="presProps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1" Type="http://schemas.openxmlformats.org/officeDocument/2006/relationships/tags" Target="tags/tag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8BE65-A5B0-4F74-940B-7E5CB15E3E1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CE602-6274-436B-909E-308C9D6ADE5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8BE65-A5B0-4F74-940B-7E5CB15E3E1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CE602-6274-436B-909E-308C9D6ADE5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8BE65-A5B0-4F74-940B-7E5CB15E3E1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CE602-6274-436B-909E-308C9D6ADE5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8BE65-A5B0-4F74-940B-7E5CB15E3E1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CE602-6274-436B-909E-308C9D6ADE5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8BE65-A5B0-4F74-940B-7E5CB15E3E1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CE602-6274-436B-909E-308C9D6ADE5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8BE65-A5B0-4F74-940B-7E5CB15E3E1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CE602-6274-436B-909E-308C9D6ADE5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8BE65-A5B0-4F74-940B-7E5CB15E3E14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CE602-6274-436B-909E-308C9D6ADE5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8BE65-A5B0-4F74-940B-7E5CB15E3E1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CE602-6274-436B-909E-308C9D6ADE5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8BE65-A5B0-4F74-940B-7E5CB15E3E14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CE602-6274-436B-909E-308C9D6ADE5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8BE65-A5B0-4F74-940B-7E5CB15E3E1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CE602-6274-436B-909E-308C9D6ADE5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8BE65-A5B0-4F74-940B-7E5CB15E3E1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CE602-6274-436B-909E-308C9D6ADE5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8BE65-A5B0-4F74-940B-7E5CB15E3E1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5CE602-6274-436B-909E-308C9D6ADE5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918913" y="2040565"/>
            <a:ext cx="6097002" cy="23069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4572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3200" kern="0" dirty="0">
                <a:effectLst/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在苹果自带浏览器输入地址</a:t>
            </a:r>
            <a:r>
              <a:rPr lang="zh-CN" altLang="en-US" sz="3200" b="1" kern="0" dirty="0">
                <a:effectLst/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http://glpt.jgswj.hunan.gov.cn:8183/app/index.html</a:t>
            </a:r>
            <a:endParaRPr lang="zh-CN" altLang="en-US" sz="3200" b="1" kern="0" dirty="0">
              <a:effectLst/>
              <a:latin typeface="仿宋" panose="02010609060101010101" pitchFamily="49" charset="-122"/>
              <a:ea typeface="仿宋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72629" y="420504"/>
            <a:ext cx="2841625" cy="614934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" name="直接箭头连接符 9"/>
          <p:cNvCxnSpPr/>
          <p:nvPr/>
        </p:nvCxnSpPr>
        <p:spPr>
          <a:xfrm flipV="1">
            <a:off x="6731668" y="1016668"/>
            <a:ext cx="1461837" cy="119714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1"/>
          <p:cNvSpPr/>
          <p:nvPr/>
        </p:nvSpPr>
        <p:spPr>
          <a:xfrm>
            <a:off x="8380095" y="798195"/>
            <a:ext cx="1437640" cy="152400"/>
          </a:xfrm>
          <a:prstGeom prst="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199941"/>
            <a:ext cx="10515600" cy="1325563"/>
          </a:xfrm>
        </p:spPr>
        <p:txBody>
          <a:bodyPr>
            <a:normAutofit/>
          </a:bodyPr>
          <a:lstStyle/>
          <a:p>
            <a:r>
              <a:rPr lang="zh-CN" altLang="en-US" sz="3200" kern="0" dirty="0">
                <a:effectLst/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点击图中标注</a:t>
            </a:r>
            <a:r>
              <a:rPr lang="en-US" altLang="zh-CN" sz="3200" kern="0" dirty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1</a:t>
            </a:r>
            <a:endParaRPr lang="zh-CN" altLang="en-US" sz="66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16982" y="238114"/>
            <a:ext cx="2948321" cy="638177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" name="直接箭头连接符 4"/>
          <p:cNvCxnSpPr/>
          <p:nvPr/>
        </p:nvCxnSpPr>
        <p:spPr>
          <a:xfrm>
            <a:off x="3759868" y="3037974"/>
            <a:ext cx="5559425" cy="312674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78042" y="2766218"/>
            <a:ext cx="10515600" cy="1325563"/>
          </a:xfrm>
        </p:spPr>
        <p:txBody>
          <a:bodyPr>
            <a:normAutofit/>
          </a:bodyPr>
          <a:lstStyle/>
          <a:p>
            <a:r>
              <a:rPr lang="zh-CN" altLang="en-US" sz="3200" kern="0" dirty="0">
                <a:effectLst/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点击图</a:t>
            </a:r>
            <a:r>
              <a:rPr lang="zh-CN" altLang="en-US" sz="3200" kern="0" dirty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中</a:t>
            </a:r>
            <a:r>
              <a:rPr lang="zh-CN" altLang="en-US" sz="3200" kern="0" dirty="0">
                <a:effectLst/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“添加到主屏幕”</a:t>
            </a:r>
            <a:endParaRPr lang="zh-CN" altLang="en-US" sz="32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50154" y="300438"/>
            <a:ext cx="3515677" cy="625712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" name="直接箭头连接符 4"/>
          <p:cNvCxnSpPr/>
          <p:nvPr/>
        </p:nvCxnSpPr>
        <p:spPr>
          <a:xfrm>
            <a:off x="5570620" y="3471111"/>
            <a:ext cx="2328112" cy="101065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>
            <a:normAutofit/>
          </a:bodyPr>
          <a:lstStyle/>
          <a:p>
            <a:r>
              <a:rPr lang="zh-CN" altLang="en-US" sz="3200" kern="0" dirty="0">
                <a:effectLst/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点击图</a:t>
            </a:r>
            <a:r>
              <a:rPr lang="zh-CN" altLang="en-US" sz="3200" kern="0" dirty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中</a:t>
            </a:r>
            <a:r>
              <a:rPr lang="zh-CN" altLang="en-US" sz="3200" kern="0" dirty="0">
                <a:effectLst/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“添加”</a:t>
            </a:r>
            <a:endParaRPr lang="zh-CN" altLang="en-US" sz="32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36681" y="94296"/>
            <a:ext cx="3082503" cy="666940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" name="直接箭头连接符 4"/>
          <p:cNvCxnSpPr/>
          <p:nvPr/>
        </p:nvCxnSpPr>
        <p:spPr>
          <a:xfrm flipV="1">
            <a:off x="4155320" y="745958"/>
            <a:ext cx="6312154" cy="243037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5931" y="2766217"/>
            <a:ext cx="10515600" cy="1325563"/>
          </a:xfrm>
        </p:spPr>
        <p:txBody>
          <a:bodyPr>
            <a:normAutofit/>
          </a:bodyPr>
          <a:lstStyle/>
          <a:p>
            <a:r>
              <a:rPr lang="zh-CN" altLang="en-US" sz="3200" kern="0" dirty="0">
                <a:effectLst/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点击图中标注</a:t>
            </a:r>
            <a:r>
              <a:rPr lang="en-US" altLang="zh-CN" sz="3200" kern="0" dirty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3200" kern="0" dirty="0">
                <a:effectLst/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打开公务用车信息</a:t>
            </a:r>
            <a:br>
              <a:rPr lang="en-US" altLang="zh-CN" sz="3200" kern="0" dirty="0">
                <a:effectLst/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</a:br>
            <a:r>
              <a:rPr lang="zh-CN" altLang="en-US" sz="3200" kern="0" dirty="0">
                <a:effectLst/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管理平台</a:t>
            </a:r>
            <a:endParaRPr lang="zh-CN" altLang="en-US" sz="32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172283" y="328479"/>
            <a:ext cx="2865888" cy="620104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" name="直接箭头连接符 4"/>
          <p:cNvCxnSpPr/>
          <p:nvPr/>
        </p:nvCxnSpPr>
        <p:spPr>
          <a:xfrm>
            <a:off x="5745079" y="3561347"/>
            <a:ext cx="4443095" cy="99568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NTdjMmMzNjJmOGU1N2I2Y2JjZjkzODY0NzdkMDY4Y2MifQ==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109</Words>
  <Application>WPS 演示</Application>
  <PresentationFormat>宽屏</PresentationFormat>
  <Paragraphs>10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6" baseType="lpstr">
      <vt:lpstr>Arial</vt:lpstr>
      <vt:lpstr>宋体</vt:lpstr>
      <vt:lpstr>Wingdings</vt:lpstr>
      <vt:lpstr>仿宋</vt:lpstr>
      <vt:lpstr>Times New Roman</vt:lpstr>
      <vt:lpstr>等线</vt:lpstr>
      <vt:lpstr>微软雅黑</vt:lpstr>
      <vt:lpstr>Arial Unicode MS</vt:lpstr>
      <vt:lpstr>等线 Light</vt:lpstr>
      <vt:lpstr>Calibri</vt:lpstr>
      <vt:lpstr>Office 主题​​</vt:lpstr>
      <vt:lpstr>PowerPoint 演示文稿</vt:lpstr>
      <vt:lpstr>点击图中标注1</vt:lpstr>
      <vt:lpstr>点击图中“添加到主屏幕”</vt:lpstr>
      <vt:lpstr>点击图中“添加”</vt:lpstr>
      <vt:lpstr>点击图中标注1打开公务用车信息 管理平台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Lau Liu</dc:creator>
  <cp:lastModifiedBy>林邑儒风</cp:lastModifiedBy>
  <cp:revision>6</cp:revision>
  <dcterms:created xsi:type="dcterms:W3CDTF">2024-07-24T04:05:00Z</dcterms:created>
  <dcterms:modified xsi:type="dcterms:W3CDTF">2024-09-23T09:05:02Z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7C74DF0CF4D84B86A07180A8DB425B1C_13</vt:lpwstr>
  </property>
  <property fmtid="{D5CDD505-2E9C-101B-9397-08002B2CF9AE}" pid="3" name="KSOProductBuildVer">
    <vt:lpwstr>2052-12.1.0.18276</vt:lpwstr>
  </property>
</Properties>
</file>